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10/12/2020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yglenn@yonkerspublicschools.org" TargetMode="External"/><Relationship Id="rId2" Type="http://schemas.openxmlformats.org/officeDocument/2006/relationships/hyperlink" Target="mailto:lanson@yonkerspublicschools.org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jbreen@yonkerspublicschools.org" TargetMode="External"/><Relationship Id="rId4" Type="http://schemas.openxmlformats.org/officeDocument/2006/relationships/hyperlink" Target="mailto:bmcguire@yonkerspublicschools.org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3A42C1-0440-43B1-A80D-77D83DC00F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96250" y="321815"/>
            <a:ext cx="8915399" cy="2262781"/>
          </a:xfrm>
        </p:spPr>
        <p:txBody>
          <a:bodyPr/>
          <a:lstStyle/>
          <a:p>
            <a:pPr algn="ctr"/>
            <a:r>
              <a:rPr lang="en-US" dirty="0"/>
              <a:t>William Boyce Thompson </a:t>
            </a:r>
            <a:br>
              <a:rPr lang="en-US" dirty="0"/>
            </a:br>
            <a:r>
              <a:rPr lang="en-US" dirty="0"/>
              <a:t>2020-2021 Open House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193E7D-4958-4EBB-9C0D-BBAF16233C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2823" y="2865858"/>
            <a:ext cx="8915399" cy="1126283"/>
          </a:xfrm>
        </p:spPr>
        <p:txBody>
          <a:bodyPr>
            <a:normAutofit fontScale="25000" lnSpcReduction="20000"/>
          </a:bodyPr>
          <a:lstStyle/>
          <a:p>
            <a:pPr algn="ctr"/>
            <a:r>
              <a:rPr lang="en-US" sz="4000" dirty="0"/>
              <a:t>October 13, 2020</a:t>
            </a:r>
          </a:p>
          <a:p>
            <a:pPr algn="ctr"/>
            <a:r>
              <a:rPr lang="en-US" sz="8600" dirty="0"/>
              <a:t>Grade 3</a:t>
            </a:r>
          </a:p>
          <a:p>
            <a:pPr algn="ctr"/>
            <a:endParaRPr lang="en-US" sz="3600" dirty="0"/>
          </a:p>
          <a:p>
            <a:pPr algn="ctr"/>
            <a:r>
              <a:rPr lang="en-US" sz="16000" dirty="0"/>
              <a:t>Ms. Anson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5508040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81C2D8-71FA-471D-9BB5-9D41502456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1887193"/>
          </a:xfrm>
        </p:spPr>
        <p:txBody>
          <a:bodyPr/>
          <a:lstStyle/>
          <a:p>
            <a:r>
              <a:rPr lang="en-US" dirty="0"/>
              <a:t>School Information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5BFE78-11AD-4E05-9637-A1610B0C38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411659" y="3515644"/>
            <a:ext cx="8915400" cy="2714949"/>
          </a:xfrm>
        </p:spPr>
        <p:txBody>
          <a:bodyPr/>
          <a:lstStyle/>
          <a:p>
            <a:r>
              <a:rPr lang="en-US" dirty="0"/>
              <a:t>Location: 1061 North Broadway, Yonkers, NY 10701</a:t>
            </a:r>
          </a:p>
          <a:p>
            <a:r>
              <a:rPr lang="en-US" dirty="0"/>
              <a:t>Phone Number: (914) 376-8563</a:t>
            </a:r>
          </a:p>
          <a:p>
            <a:r>
              <a:rPr lang="en-US" dirty="0"/>
              <a:t>Website: https//yonkerspublicschools.org/</a:t>
            </a:r>
            <a:r>
              <a:rPr lang="en-US" dirty="0" err="1"/>
              <a:t>boycethompson</a:t>
            </a:r>
            <a:endParaRPr lang="en-US" dirty="0"/>
          </a:p>
          <a:p>
            <a:r>
              <a:rPr lang="en-US" dirty="0"/>
              <a:t>School Nurse: Ms. Kathy Sheehan</a:t>
            </a:r>
          </a:p>
          <a:p>
            <a:r>
              <a:rPr lang="en-US" dirty="0"/>
              <a:t>Social Worker: Ms. Denise </a:t>
            </a:r>
            <a:r>
              <a:rPr lang="en-US" dirty="0" err="1"/>
              <a:t>Proia</a:t>
            </a:r>
            <a:endParaRPr lang="en-US" dirty="0"/>
          </a:p>
          <a:p>
            <a:r>
              <a:rPr lang="en-US" dirty="0"/>
              <a:t>School Psychologist: Ms. Mary Fitzpatrick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596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595AB2-14C1-46A3-830E-4912D6C56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Third Grade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ADB075-4214-4A18-8BC6-FA24877B29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96604" y="2234184"/>
            <a:ext cx="8915400" cy="377762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3A-104    								3G-105</a:t>
            </a:r>
          </a:p>
          <a:p>
            <a:pPr marL="0" indent="0">
              <a:buNone/>
            </a:pPr>
            <a:r>
              <a:rPr lang="en-US" dirty="0"/>
              <a:t>Ms. Anson							      Ms. Glenn</a:t>
            </a:r>
          </a:p>
          <a:p>
            <a:pPr marL="0" indent="0">
              <a:buNone/>
            </a:pPr>
            <a:r>
              <a:rPr lang="en-US" dirty="0">
                <a:hlinkClick r:id="rId2"/>
              </a:rPr>
              <a:t>lanson@yonkerspublicschools.org</a:t>
            </a:r>
            <a:r>
              <a:rPr lang="en-US" dirty="0"/>
              <a:t>		</a:t>
            </a:r>
            <a:r>
              <a:rPr lang="en-US" dirty="0">
                <a:hlinkClick r:id="rId3"/>
              </a:rPr>
              <a:t>yglenn@yonkerspublicschools.org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376-8563								Mrs. McGuire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           </a:t>
            </a:r>
            <a:r>
              <a:rPr lang="en-US" dirty="0">
                <a:hlinkClick r:id="rId4"/>
              </a:rPr>
              <a:t>bmcguire@yonkerspublicschools.org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										Ms. Breen</a:t>
            </a:r>
          </a:p>
          <a:p>
            <a:pPr marL="0" indent="0">
              <a:buNone/>
            </a:pPr>
            <a:r>
              <a:rPr lang="en-US" dirty="0"/>
              <a:t>										</a:t>
            </a:r>
            <a:r>
              <a:rPr lang="en-US" dirty="0">
                <a:hlinkClick r:id="rId5"/>
              </a:rPr>
              <a:t>jbreen@yonkerspublicschools.org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6790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43D37D-BAE7-45E9-B2CA-4DEBF34EA8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dirty="0"/>
              <a:t>Expectations</a:t>
            </a:r>
            <a:br>
              <a:rPr lang="en-US" sz="5400" dirty="0"/>
            </a:br>
            <a:endParaRPr lang="en-US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AD25DD-1D8C-45E6-8CB6-A49C3445D95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ctr"/>
            <a:r>
              <a:rPr lang="en-US" dirty="0"/>
              <a:t>In Class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Stay seated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Keep backpack in crate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Wear your mask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Bring a water bottle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a paper bag for lunch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12F44B7-4BFC-4BA6-B168-4A509160047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At Home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 seated at a table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Be in a quiet space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Mute upon entering the meeting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9219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4CAAD-0B56-495A-BB29-439F521147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4400" dirty="0"/>
              <a:t>Attendance</a:t>
            </a:r>
            <a:br>
              <a:rPr lang="en-US" sz="4400" dirty="0"/>
            </a:br>
            <a:r>
              <a:rPr lang="en-US" sz="4400" dirty="0"/>
              <a:t>Student Engagement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BB3C0-355A-4F03-8089-3CE16950922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Attendance will be taken daily whether at school or engaging from home.</a:t>
            </a:r>
          </a:p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B23712-7622-4678-A2A8-C8CE236A75B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Attendance Codes</a:t>
            </a:r>
          </a:p>
          <a:p>
            <a:r>
              <a:rPr lang="en-US" dirty="0"/>
              <a:t>PIP (present-in person)</a:t>
            </a:r>
          </a:p>
          <a:p>
            <a:r>
              <a:rPr lang="en-US" dirty="0"/>
              <a:t>PRI (present-in remote instruction</a:t>
            </a:r>
          </a:p>
          <a:p>
            <a:r>
              <a:rPr lang="en-US" dirty="0"/>
              <a:t>ILA (illegal absence)</a:t>
            </a:r>
          </a:p>
          <a:p>
            <a:r>
              <a:rPr lang="en-US" dirty="0"/>
              <a:t>UT (unexcused tardy)</a:t>
            </a:r>
          </a:p>
        </p:txBody>
      </p:sp>
    </p:spTree>
    <p:extLst>
      <p:ext uri="{BB962C8B-B14F-4D97-AF65-F5344CB8AC3E}">
        <p14:creationId xmlns:p14="http://schemas.microsoft.com/office/powerpoint/2010/main" val="2186545648"/>
      </p:ext>
    </p:extLst>
  </p:cSld>
  <p:clrMapOvr>
    <a:masterClrMapping/>
  </p:clrMapOvr>
  <p:transition spd="med">
    <p:pull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249FDB-BFED-4424-9207-485F82C65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/>
              <a:t>Nutrition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CF3F0F-B8D7-49D5-8948-1F792290739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Breakfast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A5EE14-7C21-480B-A698-C6EA22A89C2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/>
              <a:t>This is presented as a “Grab and Go”  system. Students eat breakfast in the classroom.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BF45A8B-8CBD-4CF8-A44C-D67633A11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Lunch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F6E8FA-DC4C-468A-B3CC-95F702FBE19F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/>
              <a:t>Tables are adequately spaced apart in the cafeteria and atrium to ensure social distancing during the lunch shift.</a:t>
            </a:r>
          </a:p>
          <a:p>
            <a:endParaRPr lang="en-US" dirty="0"/>
          </a:p>
          <a:p>
            <a:r>
              <a:rPr lang="en-US" dirty="0"/>
              <a:t>Students cannot bring lunch boxes to school.  Lunches from home must be placed in a disposable bag.</a:t>
            </a:r>
          </a:p>
        </p:txBody>
      </p:sp>
    </p:spTree>
    <p:extLst>
      <p:ext uri="{BB962C8B-B14F-4D97-AF65-F5344CB8AC3E}">
        <p14:creationId xmlns:p14="http://schemas.microsoft.com/office/powerpoint/2010/main" val="3105192006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50EBD-203A-42A1-AC29-3F3FDAAB6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92093" y="471080"/>
            <a:ext cx="8911687" cy="1280890"/>
          </a:xfrm>
        </p:spPr>
        <p:txBody>
          <a:bodyPr/>
          <a:lstStyle/>
          <a:p>
            <a:pPr algn="ctr"/>
            <a:r>
              <a:rPr lang="en-US" dirty="0"/>
              <a:t>Curriculum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3DFCFC-F952-4BC9-9DFF-09394BE641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098416" y="1751970"/>
            <a:ext cx="4342893" cy="3354060"/>
          </a:xfrm>
        </p:spPr>
        <p:txBody>
          <a:bodyPr>
            <a:normAutofit/>
          </a:bodyPr>
          <a:lstStyle/>
          <a:p>
            <a:r>
              <a:rPr lang="en-US" sz="3600" dirty="0"/>
              <a:t>Benchmark</a:t>
            </a:r>
          </a:p>
          <a:p>
            <a:r>
              <a:rPr lang="en-US" sz="3600" dirty="0"/>
              <a:t>Eureka Math</a:t>
            </a:r>
          </a:p>
          <a:p>
            <a:r>
              <a:rPr lang="en-US" sz="3600" dirty="0"/>
              <a:t>Current Events</a:t>
            </a:r>
          </a:p>
          <a:p>
            <a:r>
              <a:rPr lang="en-US" sz="3600" dirty="0"/>
              <a:t>Mystery Science</a:t>
            </a:r>
          </a:p>
        </p:txBody>
      </p:sp>
    </p:spTree>
    <p:extLst>
      <p:ext uri="{BB962C8B-B14F-4D97-AF65-F5344CB8AC3E}">
        <p14:creationId xmlns:p14="http://schemas.microsoft.com/office/powerpoint/2010/main" val="3630989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060ABB-8CE4-4250-9658-5BCB919390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Grading Policy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422486-1EA7-43EE-840D-FC2929CF3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4835371"/>
          </a:xfrm>
        </p:spPr>
        <p:txBody>
          <a:bodyPr>
            <a:normAutofit fontScale="77500" lnSpcReduction="20000"/>
          </a:bodyPr>
          <a:lstStyle/>
          <a:p>
            <a:r>
              <a:rPr lang="en-US" sz="3200" dirty="0"/>
              <a:t>4   masters grade level standard</a:t>
            </a:r>
          </a:p>
          <a:p>
            <a:endParaRPr lang="en-US" sz="3200" dirty="0"/>
          </a:p>
          <a:p>
            <a:r>
              <a:rPr lang="en-US" sz="3200" dirty="0"/>
              <a:t>3   achieve grade level standard</a:t>
            </a:r>
          </a:p>
          <a:p>
            <a:endParaRPr lang="en-US" sz="3200" dirty="0"/>
          </a:p>
          <a:p>
            <a:r>
              <a:rPr lang="en-US" sz="3200" dirty="0"/>
              <a:t>2   approaches, but is below, grade level</a:t>
            </a:r>
          </a:p>
          <a:p>
            <a:pPr marL="0" indent="0">
              <a:buNone/>
            </a:pPr>
            <a:r>
              <a:rPr lang="en-US" sz="3200" dirty="0"/>
              <a:t>         standard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1    below grade level standard (area of </a:t>
            </a:r>
          </a:p>
          <a:p>
            <a:pPr marL="0" indent="0">
              <a:buNone/>
            </a:pPr>
            <a:r>
              <a:rPr lang="en-US" sz="3200" dirty="0"/>
              <a:t>         concern)</a:t>
            </a:r>
          </a:p>
          <a:p>
            <a:pPr marL="0" indent="0">
              <a:buNone/>
            </a:pPr>
            <a:endParaRPr lang="en-US" sz="3200" dirty="0"/>
          </a:p>
          <a:p>
            <a:r>
              <a:rPr lang="en-US" sz="3200" dirty="0"/>
              <a:t>N/A   not assessed at this time</a:t>
            </a:r>
          </a:p>
        </p:txBody>
      </p:sp>
    </p:spTree>
    <p:extLst>
      <p:ext uri="{BB962C8B-B14F-4D97-AF65-F5344CB8AC3E}">
        <p14:creationId xmlns:p14="http://schemas.microsoft.com/office/powerpoint/2010/main" val="289743441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3646D2-3E94-433F-90B8-E50894274F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60739" y="1219201"/>
            <a:ext cx="8915400" cy="3777622"/>
          </a:xfrm>
        </p:spPr>
        <p:txBody>
          <a:bodyPr>
            <a:normAutofit fontScale="77500" lnSpcReduction="20000"/>
          </a:bodyPr>
          <a:lstStyle/>
          <a:p>
            <a:r>
              <a:rPr lang="en-US" sz="4800" dirty="0"/>
              <a:t>“Parents are the ultimate role models for children.  Every word, movement and action has an effect.  No other person or outside force has a greater influence on a child than the parent.”</a:t>
            </a:r>
          </a:p>
          <a:p>
            <a:endParaRPr lang="en-US" sz="4000" dirty="0"/>
          </a:p>
          <a:p>
            <a:r>
              <a:rPr lang="en-US" dirty="0"/>
              <a:t>                                                              Bob </a:t>
            </a:r>
            <a:r>
              <a:rPr lang="en-US" dirty="0" err="1"/>
              <a:t>Keeshan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798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</TotalTime>
  <Words>380</Words>
  <Application>Microsoft Office PowerPoint</Application>
  <PresentationFormat>Widescreen</PresentationFormat>
  <Paragraphs>65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Century Gothic</vt:lpstr>
      <vt:lpstr>Wingdings 3</vt:lpstr>
      <vt:lpstr>Wisp</vt:lpstr>
      <vt:lpstr>William Boyce Thompson  2020-2021 Open House</vt:lpstr>
      <vt:lpstr>School Information</vt:lpstr>
      <vt:lpstr>Third Grade Team</vt:lpstr>
      <vt:lpstr>Expectations </vt:lpstr>
      <vt:lpstr>Attendance Student Engagement</vt:lpstr>
      <vt:lpstr>Nutrition</vt:lpstr>
      <vt:lpstr>Curriculum</vt:lpstr>
      <vt:lpstr>Grading Policy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William Boyce Thompson  2020-2021 Open House</dc:title>
  <dc:creator>ANSON, LAURA</dc:creator>
  <cp:lastModifiedBy>ANSON, LAURA</cp:lastModifiedBy>
  <cp:revision>8</cp:revision>
  <dcterms:created xsi:type="dcterms:W3CDTF">2020-10-09T15:26:35Z</dcterms:created>
  <dcterms:modified xsi:type="dcterms:W3CDTF">2020-10-12T16:28:18Z</dcterms:modified>
</cp:coreProperties>
</file>